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8" autoAdjust="0"/>
  </p:normalViewPr>
  <p:slideViewPr>
    <p:cSldViewPr>
      <p:cViewPr varScale="1">
        <p:scale>
          <a:sx n="103" d="100"/>
          <a:sy n="103" d="100"/>
        </p:scale>
        <p:origin x="-19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uk-UA" baseline="0">
                <a:solidFill>
                  <a:sysClr val="windowText" lastClr="000000"/>
                </a:solidFill>
              </a:rPr>
              <a:t>Бібліотечні фонди</a:t>
            </a: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v>факт 2019</c:v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 algn="ctr">
                  <a:defRPr lang="uk-UA" sz="1400" b="1" i="0" u="none" strike="noStrike" kern="1200" baseline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1069.7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DE1-4890-BF61-A1F8B464D38B}"/>
            </c:ext>
          </c:extLst>
        </c:ser>
        <c:ser>
          <c:idx val="1"/>
          <c:order val="1"/>
          <c:tx>
            <c:v>план 2020</c:v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1119.7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DE1-4890-BF61-A1F8B464D38B}"/>
            </c:ext>
          </c:extLst>
        </c:ser>
        <c:ser>
          <c:idx val="2"/>
          <c:order val="2"/>
          <c:tx>
            <c:v>факт 2020</c:v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 algn="ctr">
                  <a:defRPr lang="uk-UA" sz="1400" b="1" i="0" u="none" strike="noStrike" kern="1200" baseline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1177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DE1-4890-BF61-A1F8B464D38B}"/>
            </c:ext>
          </c:extLst>
        </c:ser>
        <c:dLbls>
          <c:showVal val="1"/>
        </c:dLbls>
        <c:gapWidth val="444"/>
        <c:overlap val="-90"/>
        <c:axId val="123608064"/>
        <c:axId val="123622144"/>
      </c:barChart>
      <c:catAx>
        <c:axId val="12360806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123622144"/>
        <c:crosses val="autoZero"/>
        <c:auto val="1"/>
        <c:lblAlgn val="ctr"/>
        <c:lblOffset val="100"/>
      </c:catAx>
      <c:valAx>
        <c:axId val="12362214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23608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uk-UA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 algn="ctr">
                  <a:defRPr lang="uk-UA" sz="1400" b="1" i="0" u="none" strike="noStrike" kern="1200" baseline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Зростання кількості учнів, що навчаються</c:v>
                </c:pt>
                <c:pt idx="1">
                  <c:v>Зменшення кількості учнів пільгових категорій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538</c:v>
                </c:pt>
                <c:pt idx="1">
                  <c:v>187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F6C-496E-9E82-9E1C8D00C1F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 algn="ctr">
                  <a:defRPr lang="uk-UA" sz="1400" b="1" i="0" u="none" strike="noStrike" kern="1200" baseline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Зростання кількості учнів, що навчаються</c:v>
                </c:pt>
                <c:pt idx="1">
                  <c:v>Зменшення кількості учнів пільгових категорій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539</c:v>
                </c:pt>
                <c:pt idx="1">
                  <c:v>168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F6C-496E-9E82-9E1C8D00C1F6}"/>
            </c:ext>
          </c:extLst>
        </c:ser>
        <c:dLbls>
          <c:showVal val="1"/>
        </c:dLbls>
        <c:gapWidth val="444"/>
        <c:overlap val="-90"/>
        <c:axId val="125865344"/>
        <c:axId val="125871232"/>
      </c:barChart>
      <c:catAx>
        <c:axId val="125865344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spc="120" normalizeH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25871232"/>
        <c:crosses val="autoZero"/>
        <c:auto val="1"/>
        <c:lblAlgn val="ctr"/>
        <c:lblOffset val="100"/>
      </c:catAx>
      <c:valAx>
        <c:axId val="12587123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25865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uk-UA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484784"/>
            <a:ext cx="7494984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/>
            </a:r>
            <a:br>
              <a:rPr lang="uk-UA" dirty="0" smtClean="0"/>
            </a:br>
            <a:r>
              <a:rPr lang="uk-UA" sz="53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Інформація про виконання бюджетних програм за 2020 рік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764704"/>
            <a:ext cx="8748464" cy="1296144"/>
          </a:xfrm>
        </p:spPr>
        <p:txBody>
          <a:bodyPr>
            <a:noAutofit/>
          </a:bodyPr>
          <a:lstStyle/>
          <a:p>
            <a:pPr algn="ctr"/>
            <a:r>
              <a:rPr lang="uk-UA" sz="400" dirty="0" smtClean="0"/>
              <a:t/>
            </a:r>
            <a:br>
              <a:rPr lang="uk-UA" sz="400" dirty="0" smtClean="0"/>
            </a:br>
            <a:r>
              <a:rPr lang="uk-UA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Відділ культури виконавчого комітету Нововолинської міської ради</a:t>
            </a:r>
            <a:endParaRPr lang="uk-UA" sz="32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Користувач\Desktop\на презентацію\depositphotos_26226771-stock-illustration-gold-li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043608" cy="1122537"/>
          </a:xfrm>
          <a:prstGeom prst="rect">
            <a:avLst/>
          </a:prstGeom>
          <a:noFill/>
        </p:spPr>
      </p:pic>
      <p:pic>
        <p:nvPicPr>
          <p:cNvPr id="1028" name="Picture 4" descr="C:\Users\Користувач\Desktop\на презентацію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509120"/>
            <a:ext cx="2088456" cy="2142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/>
        </p:spPr>
        <p:txBody>
          <a:bodyPr>
            <a:normAutofit fontScale="90000"/>
          </a:bodyPr>
          <a:lstStyle/>
          <a:p>
            <a:pPr algn="ctr"/>
            <a:r>
              <a:rPr lang="uk-UA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Централізована бібліотечна система</a:t>
            </a:r>
            <a:r>
              <a:rPr lang="uk-UA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uk-UA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endParaRPr lang="uk-UA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268760"/>
          <a:ext cx="874008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Дитяча</a:t>
            </a:r>
            <a:r>
              <a:rPr lang="uk-UA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uk-UA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школа мистецтв</a:t>
            </a: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endParaRPr lang="uk-UA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268760"/>
          <a:ext cx="8668072" cy="4811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</TotalTime>
  <Words>8</Words>
  <Application>Microsoft Office PowerPoint</Application>
  <PresentationFormat>Экран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Трек</vt:lpstr>
      <vt:lpstr> Інформація про виконання бюджетних програм за 2020 рік    </vt:lpstr>
      <vt:lpstr>Централізована бібліотечна система </vt:lpstr>
      <vt:lpstr>Дитяча школа мистецтв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Відділ культури виконавчого комітету Нововолинської міської ради </dc:title>
  <dc:creator>Костюк</dc:creator>
  <cp:lastModifiedBy>Користувач</cp:lastModifiedBy>
  <cp:revision>15</cp:revision>
  <dcterms:created xsi:type="dcterms:W3CDTF">2021-03-10T11:59:43Z</dcterms:created>
  <dcterms:modified xsi:type="dcterms:W3CDTF">2021-03-10T13:06:07Z</dcterms:modified>
</cp:coreProperties>
</file>